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35" r:id="rId11"/>
    <p:sldId id="330" r:id="rId12"/>
    <p:sldId id="331" r:id="rId13"/>
    <p:sldId id="336" r:id="rId14"/>
    <p:sldId id="337" r:id="rId15"/>
    <p:sldId id="340" r:id="rId16"/>
    <p:sldId id="339" r:id="rId17"/>
    <p:sldId id="341" r:id="rId18"/>
    <p:sldId id="342" r:id="rId19"/>
    <p:sldId id="345" r:id="rId20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009999"/>
    <a:srgbClr val="008080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116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1/07/2019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1/07/2019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Julián Pedraza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Torres </a:t>
            </a: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xmlns="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xmlns="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xmlns="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xmlns="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xmlns="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xmlns="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xmlns="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866343"/>
              </p:ext>
            </p:extLst>
          </p:nvPr>
        </p:nvGraphicFramePr>
        <p:xfrm>
          <a:off x="379485" y="2307101"/>
          <a:ext cx="8385029" cy="370455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xmlns="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xmlns="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/>
                        <a:t>RF1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registrar lo gastos e ingresos de la empresa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/>
                        <a:t>RF4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82391319"/>
                  </a:ext>
                </a:extLst>
              </a:tr>
              <a:tr h="412243">
                <a:tc>
                  <a:txBody>
                    <a:bodyPr/>
                    <a:lstStyle/>
                    <a:p>
                      <a:r>
                        <a:rPr lang="es-ES" sz="1800" dirty="0"/>
                        <a:t>RF5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866385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xmlns="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durante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RFN4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xmlns="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xmlns="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0FC4BEB4-C27B-47F0-8364-EA57C22F1B5D}"/>
              </a:ext>
            </a:extLst>
          </p:cNvPr>
          <p:cNvSpPr/>
          <p:nvPr/>
        </p:nvSpPr>
        <p:spPr>
          <a:xfrm>
            <a:off x="949569" y="353347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xmlns="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810479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xmlns="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xmlns="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xmlns="" id="{03E0795A-5822-46BA-9D1E-EF98295B4471}"/>
              </a:ext>
            </a:extLst>
          </p:cNvPr>
          <p:cNvSpPr/>
          <p:nvPr/>
        </p:nvSpPr>
        <p:spPr>
          <a:xfrm>
            <a:off x="654148" y="3700101"/>
            <a:ext cx="67803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Solicitud del pedido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tipo de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Verificar si hay pedidos pendientes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 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Verificar si hay pedidos pendientes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Solicitar un producto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la disponibilidad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 el precio del 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xmlns="" id="{25074B84-666F-4848-8739-04388996D55F}"/>
              </a:ext>
            </a:extLst>
          </p:cNvPr>
          <p:cNvSpPr/>
          <p:nvPr/>
        </p:nvSpPr>
        <p:spPr>
          <a:xfrm>
            <a:off x="1005839" y="3655451"/>
            <a:ext cx="62530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gastos e ingresos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los costos de fabricación de los productos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CU018: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pagos a los proveedores 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952338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xmlns="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xmlns="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RF3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cantidad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CU021: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CU022: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lista de proveedores </a:t>
            </a:r>
          </a:p>
          <a:p>
            <a:r>
              <a:rPr lang="es-ES" dirty="0">
                <a:solidFill>
                  <a:srgbClr val="009999"/>
                </a:solidFill>
              </a:rPr>
              <a:t>CU023: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lista de los proveedores 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103422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xmlns="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xmlns="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D53ABE88-F9D5-4E05-A619-056A8606C89D}"/>
              </a:ext>
            </a:extLst>
          </p:cNvPr>
          <p:cNvSpPr/>
          <p:nvPr/>
        </p:nvSpPr>
        <p:spPr>
          <a:xfrm>
            <a:off x="949569" y="349431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CU024: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catalogo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CU025: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</a:t>
            </a:r>
          </a:p>
          <a:p>
            <a:r>
              <a:rPr lang="es-ES" dirty="0">
                <a:solidFill>
                  <a:srgbClr val="0099A5"/>
                </a:solidFill>
              </a:rPr>
              <a:t>CU026: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xmlns="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xmlns="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xmlns="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xmlns="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xmlns="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xmlns="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xmlns="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xmlns="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xmlns="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xmlns="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99A5"/>
                </a:solidFill>
              </a:rPr>
              <a:t>8.</a:t>
            </a:r>
            <a:r>
              <a:rPr lang="es-ES" sz="2400" b="1" dirty="0" smtClean="0">
                <a:solidFill>
                  <a:srgbClr val="0099A5"/>
                </a:solidFill>
              </a:rPr>
              <a:t>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99A5"/>
                </a:solidFill>
              </a:rPr>
              <a:t>9.</a:t>
            </a:r>
            <a:r>
              <a:rPr lang="es-ES" sz="2400" b="1" dirty="0" smtClean="0">
                <a:solidFill>
                  <a:srgbClr val="0099A5"/>
                </a:solidFill>
              </a:rPr>
              <a:t>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99A5"/>
                </a:solidFill>
              </a:rPr>
              <a:t>12. </a:t>
            </a:r>
            <a:r>
              <a:rPr lang="es-ES" sz="2400" dirty="0" smtClean="0">
                <a:solidFill>
                  <a:srgbClr val="0099A5"/>
                </a:solidFill>
              </a:rPr>
              <a:t>¿</a:t>
            </a:r>
            <a:r>
              <a:rPr lang="es-ES" sz="2400" dirty="0" smtClean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 smtClean="0">
                <a:solidFill>
                  <a:srgbClr val="0099A5"/>
                </a:solidFill>
              </a:rPr>
              <a:t>?</a:t>
            </a:r>
            <a:endParaRPr lang="es-ES" sz="2400" dirty="0">
              <a:solidFill>
                <a:srgbClr val="0099A5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xmlns="" id="{1DD0D802-3F29-49D0-B1F9-50338ED41616}"/>
              </a:ext>
            </a:extLst>
          </p:cNvPr>
          <p:cNvSpPr/>
          <p:nvPr/>
        </p:nvSpPr>
        <p:spPr>
          <a:xfrm>
            <a:off x="710418" y="3553324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 smtClean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xmlns="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3562</TotalTime>
  <Words>588</Words>
  <Application>Microsoft Office PowerPoint</Application>
  <PresentationFormat>Presentación en pantalla (4:3)</PresentationFormat>
  <Paragraphs>118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Arial Rounded MT Bold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User</cp:lastModifiedBy>
  <cp:revision>210</cp:revision>
  <dcterms:created xsi:type="dcterms:W3CDTF">2014-06-25T16:18:26Z</dcterms:created>
  <dcterms:modified xsi:type="dcterms:W3CDTF">2019-07-01T20:24:52Z</dcterms:modified>
</cp:coreProperties>
</file>